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7"/>
  </p:notesMasterIdLst>
  <p:sldIdLst>
    <p:sldId id="257" r:id="rId6"/>
    <p:sldId id="265" r:id="rId8"/>
    <p:sldId id="267" r:id="rId9"/>
    <p:sldId id="274" r:id="rId10"/>
    <p:sldId id="269" r:id="rId11"/>
    <p:sldId id="275" r:id="rId12"/>
    <p:sldId id="276" r:id="rId13"/>
    <p:sldId id="277" r:id="rId14"/>
    <p:sldId id="271" r:id="rId15"/>
    <p:sldId id="278" r:id="rId16"/>
    <p:sldId id="279" r:id="rId17"/>
    <p:sldId id="268" r:id="rId1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作" lastIdx="0" clrIdx="1"/>
  <p:cmAuthor id="2" name="张书宇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25"/>
        <p:guide pos="382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ln/>
        </p:spPr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ln/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r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  <a:t>copyright by xwork</a:t>
            </a:r>
            <a:endParaRPr lang="zh-CN" altLang="en-US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1.xml"/><Relationship Id="rId5" Type="http://schemas.openxmlformats.org/officeDocument/2006/relationships/image" Target="../media/image23.png"/><Relationship Id="rId4" Type="http://schemas.openxmlformats.org/officeDocument/2006/relationships/tags" Target="../tags/tag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2528888"/>
            <a:ext cx="12188825" cy="1941513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5000" b="1" strike="noStrike" noProof="1" dirty="0">
                <a:latin typeface="微软雅黑" panose="020B0503020204020204" charset="-122"/>
                <a:ea typeface="微软雅黑" panose="020B0503020204020204" charset="-122"/>
              </a:rPr>
              <a:t>智能化云管理平台使用手册</a:t>
            </a:r>
            <a:endParaRPr lang="zh-CN" altLang="en-US" sz="5000" b="1" strike="noStrike" noProof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5650"/>
            <a:ext cx="3138488" cy="1773238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</a:ln>
        </p:spPr>
      </p:pic>
      <p:sp>
        <p:nvSpPr>
          <p:cNvPr id="5123" name="文本框 46"/>
          <p:cNvSpPr txBox="1"/>
          <p:nvPr/>
        </p:nvSpPr>
        <p:spPr>
          <a:xfrm>
            <a:off x="5045075" y="4743450"/>
            <a:ext cx="20764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600" b="1" dirty="0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Powered by xwork</a:t>
            </a:r>
            <a:endParaRPr lang="en-US" altLang="zh-CN" sz="1600" b="1" dirty="0">
              <a:solidFill>
                <a:srgbClr val="2F559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4" name="灯片编号占位符 10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5" name="页脚占位符 6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1525" y="1609725"/>
            <a:ext cx="2025015" cy="4426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30" y="1609725"/>
            <a:ext cx="2233295" cy="4427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1609725"/>
            <a:ext cx="2167255" cy="4425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553845"/>
            <a:ext cx="2047875" cy="4481830"/>
          </a:xfrm>
          <a:prstGeom prst="rect">
            <a:avLst/>
          </a:prstGeom>
        </p:spPr>
      </p:pic>
      <p:sp>
        <p:nvSpPr>
          <p:cNvPr id="17412" name="标题 1"/>
          <p:cNvSpPr>
            <a:spLocks noGrp="1"/>
          </p:cNvSpPr>
          <p:nvPr/>
        </p:nvSpPr>
        <p:spPr>
          <a:xfrm>
            <a:off x="509588" y="666750"/>
            <a:ext cx="4557712" cy="3714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七、</a:t>
            </a:r>
            <a:r>
              <a:rPr 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小程序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颜值合伙人</a:t>
            </a:r>
            <a:endParaRPr lang="zh-CN" altLang="en-US" sz="20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674370" y="4314825"/>
            <a:ext cx="1910080" cy="671195"/>
          </a:xfrm>
          <a:prstGeom prst="wedgeRectCallout">
            <a:avLst>
              <a:gd name="adj1" fmla="val 39459"/>
              <a:gd name="adj2" fmla="val 75462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、支持申请加入颜值合伙人、浏览</a:t>
            </a:r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MQ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美睫馆有赞小程序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标注 11"/>
          <p:cNvSpPr/>
          <p:nvPr/>
        </p:nvSpPr>
        <p:spPr>
          <a:xfrm flipH="1">
            <a:off x="9427845" y="4793615"/>
            <a:ext cx="2154555" cy="401955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、点击浏览小程序即可跳转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416" name="页脚占位符 15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4288790" y="1957070"/>
            <a:ext cx="2313305" cy="43053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、完善合伙人信息后提交，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/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支持后台查看记录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8970" y="1584325"/>
            <a:ext cx="2086610" cy="4425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40" y="1584960"/>
            <a:ext cx="2103120" cy="44253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1584960"/>
            <a:ext cx="2150110" cy="44253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65" y="1583690"/>
            <a:ext cx="2047875" cy="4425950"/>
          </a:xfrm>
          <a:prstGeom prst="rect">
            <a:avLst/>
          </a:prstGeom>
        </p:spPr>
      </p:pic>
      <p:sp>
        <p:nvSpPr>
          <p:cNvPr id="17412" name="标题 1"/>
          <p:cNvSpPr>
            <a:spLocks noGrp="1"/>
          </p:cNvSpPr>
          <p:nvPr/>
        </p:nvSpPr>
        <p:spPr>
          <a:xfrm>
            <a:off x="509905" y="666750"/>
            <a:ext cx="5243830" cy="3714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七、</a:t>
            </a:r>
            <a:r>
              <a:rPr 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小程序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上门服务（仅支持特殊会员组）</a:t>
            </a:r>
            <a:endParaRPr lang="zh-CN" altLang="en-US" sz="20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666750" y="2231390"/>
            <a:ext cx="1910080" cy="671195"/>
          </a:xfrm>
          <a:prstGeom prst="wedgeRectCallout">
            <a:avLst>
              <a:gd name="adj1" fmla="val 39459"/>
              <a:gd name="adj2" fmla="val 75462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、填写上门预约信息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/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（仅支持特殊会员组使用）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416" name="页脚占位符 15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矩形标注 7"/>
          <p:cNvSpPr/>
          <p:nvPr/>
        </p:nvSpPr>
        <p:spPr>
          <a:xfrm flipH="1">
            <a:off x="6794500" y="1153160"/>
            <a:ext cx="2177415" cy="43053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、顾客预约付款后，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/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员工收到预约日程提醒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标注 3"/>
          <p:cNvSpPr/>
          <p:nvPr/>
        </p:nvSpPr>
        <p:spPr>
          <a:xfrm>
            <a:off x="4165600" y="3462020"/>
            <a:ext cx="1910080" cy="671195"/>
          </a:xfrm>
          <a:prstGeom prst="wedgeRectCallout">
            <a:avLst>
              <a:gd name="adj1" fmla="val 1628"/>
              <a:gd name="adj2" fmla="val -7753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、客户可在</a:t>
            </a:r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我的</a:t>
            </a:r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/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查看所有上门预约记录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9204960" y="3462020"/>
            <a:ext cx="1779270" cy="410210"/>
          </a:xfrm>
          <a:prstGeom prst="wedgeRectCallout">
            <a:avLst>
              <a:gd name="adj1" fmla="val 1628"/>
              <a:gd name="adj2" fmla="val -7753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、微信收到服务提醒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-11112" y="-6350"/>
            <a:ext cx="12214225" cy="68707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8434" name="文本框 3"/>
          <p:cNvSpPr txBox="1"/>
          <p:nvPr/>
        </p:nvSpPr>
        <p:spPr>
          <a:xfrm>
            <a:off x="2032000" y="2314575"/>
            <a:ext cx="8128000" cy="1722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0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altLang="zh-CN" sz="10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5" name="文本框 2"/>
          <p:cNvSpPr txBox="1"/>
          <p:nvPr/>
        </p:nvSpPr>
        <p:spPr>
          <a:xfrm>
            <a:off x="5283200" y="3971925"/>
            <a:ext cx="1612900" cy="5826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Contact us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4006-088-232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6" name="灯片编号占位符 7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8437" name="页脚占位符 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3240" y="1553845"/>
            <a:ext cx="2066290" cy="4481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40" y="1562735"/>
            <a:ext cx="2057400" cy="44811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925" y="1554480"/>
            <a:ext cx="2072640" cy="4480560"/>
          </a:xfrm>
          <a:prstGeom prst="rect">
            <a:avLst/>
          </a:prstGeom>
        </p:spPr>
      </p:pic>
      <p:sp>
        <p:nvSpPr>
          <p:cNvPr id="14337" name="标题 1"/>
          <p:cNvSpPr>
            <a:spLocks noGrp="1"/>
          </p:cNvSpPr>
          <p:nvPr>
            <p:ph type="title"/>
          </p:nvPr>
        </p:nvSpPr>
        <p:spPr>
          <a:xfrm>
            <a:off x="509588" y="666750"/>
            <a:ext cx="2905125" cy="371475"/>
          </a:xfrm>
          <a:ln/>
        </p:spPr>
        <p:txBody>
          <a:bodyPr anchor="b"/>
          <a:p>
            <a:pPr algn="l" defTabSz="914400"/>
            <a:r>
              <a:rPr lang="zh-CN" altLang="en-US" sz="2000" b="1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七、小程序 </a:t>
            </a:r>
            <a:r>
              <a:rPr lang="en-US" altLang="zh-CN" sz="2000" b="1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- </a:t>
            </a:r>
            <a:r>
              <a:rPr lang="zh-CN" altLang="en-US" sz="2000" b="1" kern="1200" baseline="0">
                <a:latin typeface="微软雅黑" panose="020B0503020204020204" charset="-122"/>
                <a:ea typeface="微软雅黑" panose="020B0503020204020204" charset="-122"/>
                <a:cs typeface="+mj-cs"/>
              </a:rPr>
              <a:t>授权登录</a:t>
            </a:r>
            <a:endParaRPr lang="zh-CN" altLang="en-US" sz="2000" b="1" kern="1200" baseline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14338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565" y="1553528"/>
            <a:ext cx="2073275" cy="4481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标注 12"/>
          <p:cNvSpPr/>
          <p:nvPr/>
        </p:nvSpPr>
        <p:spPr>
          <a:xfrm>
            <a:off x="3034665" y="4365308"/>
            <a:ext cx="1789113" cy="363538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微信授权登录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509905" y="1553845"/>
            <a:ext cx="1789430" cy="607695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、搜索小程序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/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MQ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商企合作）进入我的页面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4406265" y="2272030"/>
            <a:ext cx="2559050" cy="82296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、员工：输入员工码认证（X7RV2H8P</a:t>
            </a:r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/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顾客：无需认证</a:t>
            </a:r>
            <a:endParaRPr lang="en-US" alt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/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提交后在后台审批通过</a:t>
            </a:r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拒绝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标注 17"/>
          <p:cNvSpPr/>
          <p:nvPr/>
        </p:nvSpPr>
        <p:spPr>
          <a:xfrm flipH="1">
            <a:off x="7732395" y="3094990"/>
            <a:ext cx="2296795" cy="476885"/>
          </a:xfrm>
          <a:prstGeom prst="wedgeRectCallout">
            <a:avLst>
              <a:gd name="adj1" fmla="val 37369"/>
              <a:gd name="adj2" fmla="val 108721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员工：完善工作内容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/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顾客：无需完善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6" name="灯片编号占位符 1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347" name="页脚占位符 20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3730" y="1555750"/>
            <a:ext cx="2042160" cy="4478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65" y="1555750"/>
            <a:ext cx="2069465" cy="4479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30" y="1555750"/>
            <a:ext cx="2167890" cy="4479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290" y="1555750"/>
            <a:ext cx="2072640" cy="4479925"/>
          </a:xfrm>
          <a:prstGeom prst="rect">
            <a:avLst/>
          </a:prstGeom>
        </p:spPr>
      </p:pic>
      <p:sp>
        <p:nvSpPr>
          <p:cNvPr id="15361" name="标题 1"/>
          <p:cNvSpPr>
            <a:spLocks noGrp="1"/>
          </p:cNvSpPr>
          <p:nvPr/>
        </p:nvSpPr>
        <p:spPr>
          <a:xfrm>
            <a:off x="509588" y="666750"/>
            <a:ext cx="3576637" cy="3714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七、小程序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商企合作</a:t>
            </a:r>
            <a:endParaRPr lang="zh-CN" altLang="en-US" sz="20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563245" y="2868613"/>
            <a:ext cx="1789113" cy="363538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点击商企合作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3013710" y="2568258"/>
            <a:ext cx="1789113" cy="363538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、完善个人申请资料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5522595" y="2868613"/>
            <a:ext cx="2312988" cy="363538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、提交后</a:t>
            </a:r>
            <a:r>
              <a:rPr 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等待后台管理员审批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标注 11"/>
          <p:cNvSpPr/>
          <p:nvPr/>
        </p:nvSpPr>
        <p:spPr>
          <a:xfrm flipH="1">
            <a:off x="9184005" y="4136390"/>
            <a:ext cx="1952625" cy="64008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、审批通过后支持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/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团购活动报名、邀请同事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71" name="灯片编号占位符 14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372" name="页脚占位符 1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3730" y="1555750"/>
            <a:ext cx="2127250" cy="4479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85" y="1555750"/>
            <a:ext cx="2163445" cy="4479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30" y="1555750"/>
            <a:ext cx="2077720" cy="4479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290" y="1555750"/>
            <a:ext cx="2072640" cy="4479925"/>
          </a:xfrm>
          <a:prstGeom prst="rect">
            <a:avLst/>
          </a:prstGeom>
        </p:spPr>
      </p:pic>
      <p:sp>
        <p:nvSpPr>
          <p:cNvPr id="15361" name="标题 1"/>
          <p:cNvSpPr>
            <a:spLocks noGrp="1"/>
          </p:cNvSpPr>
          <p:nvPr/>
        </p:nvSpPr>
        <p:spPr>
          <a:xfrm>
            <a:off x="509588" y="666750"/>
            <a:ext cx="3576637" cy="3714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七、小程序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商企合作</a:t>
            </a:r>
            <a:endParaRPr lang="zh-CN" altLang="en-US" sz="20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911225" y="2411730"/>
            <a:ext cx="1789430" cy="52070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、进入团购活动列表，选择对应活动参加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3733165" y="2868930"/>
            <a:ext cx="1901825" cy="441960"/>
          </a:xfrm>
          <a:prstGeom prst="wedgeRectCallout">
            <a:avLst>
              <a:gd name="adj1" fmla="val 1686"/>
              <a:gd name="adj2" fmla="val 9066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、团购详情可查看活动规模，已参与人数总数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4778375" y="1191895"/>
            <a:ext cx="2635250" cy="363855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、支持商企合作客户一键邀请同事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标注 11"/>
          <p:cNvSpPr/>
          <p:nvPr/>
        </p:nvSpPr>
        <p:spPr>
          <a:xfrm flipH="1">
            <a:off x="9523095" y="2411730"/>
            <a:ext cx="1952625" cy="64008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、同事作为新用户进入小程序后需完成授权登录相关注册流程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71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372" name="页脚占位符 15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54020" y="1555750"/>
            <a:ext cx="2072640" cy="4479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10" y="1555750"/>
            <a:ext cx="2091690" cy="4489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60" y="1555750"/>
            <a:ext cx="2051050" cy="4481830"/>
          </a:xfrm>
          <a:prstGeom prst="rect">
            <a:avLst/>
          </a:prstGeom>
        </p:spPr>
      </p:pic>
      <p:sp>
        <p:nvSpPr>
          <p:cNvPr id="16389" name="标题 1"/>
          <p:cNvSpPr>
            <a:spLocks noGrp="1"/>
          </p:cNvSpPr>
          <p:nvPr/>
        </p:nvSpPr>
        <p:spPr>
          <a:xfrm>
            <a:off x="509588" y="666750"/>
            <a:ext cx="3846512" cy="3714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七、小程序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会员认证</a:t>
            </a:r>
            <a:endParaRPr lang="zh-CN" altLang="en-US" sz="20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4356100" y="5121910"/>
            <a:ext cx="1964055" cy="34798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完善个人信息点击提交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7379970" y="3010535"/>
            <a:ext cx="2042160" cy="363855"/>
          </a:xfrm>
          <a:prstGeom prst="wedgeRectCallout">
            <a:avLst>
              <a:gd name="adj1" fmla="val 3061"/>
              <a:gd name="adj2" fmla="val 97336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后台审批后提示通过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5" name="灯片编号占位符 14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396" name="页脚占位符 1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2101850" y="2938145"/>
            <a:ext cx="1830705" cy="314325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、基本会员认证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3445" y="1624330"/>
            <a:ext cx="2052320" cy="4411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765" y="1624330"/>
            <a:ext cx="2053590" cy="4407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610" y="1624330"/>
            <a:ext cx="1981835" cy="4412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25" y="1624330"/>
            <a:ext cx="2051685" cy="4411980"/>
          </a:xfrm>
          <a:prstGeom prst="rect">
            <a:avLst/>
          </a:prstGeom>
        </p:spPr>
      </p:pic>
      <p:sp>
        <p:nvSpPr>
          <p:cNvPr id="16389" name="标题 1"/>
          <p:cNvSpPr>
            <a:spLocks noGrp="1"/>
          </p:cNvSpPr>
          <p:nvPr/>
        </p:nvSpPr>
        <p:spPr>
          <a:xfrm>
            <a:off x="509588" y="666750"/>
            <a:ext cx="3846512" cy="3714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七、小程序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VIP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预约</a:t>
            </a:r>
            <a:endParaRPr lang="zh-CN" altLang="en-US" sz="20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3749040" y="5192078"/>
            <a:ext cx="1790700" cy="442913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、完善贵宾室预定信息，点击提交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5443855" y="3158490"/>
            <a:ext cx="2084705" cy="423545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、确认</a:t>
            </a:r>
            <a:r>
              <a:rPr 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是否需要预约提醒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标注 9"/>
          <p:cNvSpPr/>
          <p:nvPr/>
        </p:nvSpPr>
        <p:spPr>
          <a:xfrm flipH="1">
            <a:off x="9210040" y="2618105"/>
            <a:ext cx="2004060" cy="40767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、确认后在线微信支付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509905" y="1447165"/>
            <a:ext cx="2187575" cy="33909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、进入贵宾室列表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396" name="页脚占位符 15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3445" y="1624330"/>
            <a:ext cx="2052320" cy="4411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765" y="1624330"/>
            <a:ext cx="2053590" cy="4407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610" y="1624330"/>
            <a:ext cx="1981835" cy="4412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25" y="1624330"/>
            <a:ext cx="2051685" cy="4411980"/>
          </a:xfrm>
          <a:prstGeom prst="rect">
            <a:avLst/>
          </a:prstGeom>
        </p:spPr>
      </p:pic>
      <p:sp>
        <p:nvSpPr>
          <p:cNvPr id="16389" name="标题 1"/>
          <p:cNvSpPr>
            <a:spLocks noGrp="1"/>
          </p:cNvSpPr>
          <p:nvPr/>
        </p:nvSpPr>
        <p:spPr>
          <a:xfrm>
            <a:off x="509588" y="666750"/>
            <a:ext cx="3846512" cy="3714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七、小程序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VIP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预约</a:t>
            </a:r>
            <a:endParaRPr lang="zh-CN" altLang="en-US" sz="20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3749040" y="5192078"/>
            <a:ext cx="1790700" cy="442913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、完善贵宾室预定信息，点击提交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5443855" y="3158490"/>
            <a:ext cx="2084705" cy="423545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、确认</a:t>
            </a:r>
            <a:r>
              <a:rPr 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是否需要预约提醒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标注 9"/>
          <p:cNvSpPr/>
          <p:nvPr/>
        </p:nvSpPr>
        <p:spPr>
          <a:xfrm flipH="1">
            <a:off x="9210040" y="2618105"/>
            <a:ext cx="2004060" cy="40767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、支持在线微信支付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509905" y="1447165"/>
            <a:ext cx="2187575" cy="33909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、进入贵宾室列表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396" name="页脚占位符 15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3445" y="1624330"/>
            <a:ext cx="2052320" cy="4411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765" y="1624330"/>
            <a:ext cx="2053590" cy="4407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610" y="1624330"/>
            <a:ext cx="1981835" cy="4412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25" y="1624330"/>
            <a:ext cx="2051685" cy="4411980"/>
          </a:xfrm>
          <a:prstGeom prst="rect">
            <a:avLst/>
          </a:prstGeom>
        </p:spPr>
      </p:pic>
      <p:sp>
        <p:nvSpPr>
          <p:cNvPr id="16389" name="标题 1"/>
          <p:cNvSpPr>
            <a:spLocks noGrp="1"/>
          </p:cNvSpPr>
          <p:nvPr/>
        </p:nvSpPr>
        <p:spPr>
          <a:xfrm>
            <a:off x="509588" y="666750"/>
            <a:ext cx="3846512" cy="3714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七、小程序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VIP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预约</a:t>
            </a:r>
            <a:endParaRPr lang="zh-CN" altLang="en-US" sz="20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3749040" y="5192078"/>
            <a:ext cx="1790700" cy="442913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、完善贵宾室预定信息，点击提交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5443855" y="3158490"/>
            <a:ext cx="2084705" cy="423545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、确认</a:t>
            </a:r>
            <a:r>
              <a:rPr 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是否需要预约提醒</a:t>
            </a:r>
            <a:endParaRPr 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标注 9"/>
          <p:cNvSpPr/>
          <p:nvPr/>
        </p:nvSpPr>
        <p:spPr>
          <a:xfrm flipH="1">
            <a:off x="9210040" y="2618105"/>
            <a:ext cx="2004060" cy="40767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、支持在线微信支付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509905" y="1447165"/>
            <a:ext cx="2187575" cy="33909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、进入贵宾室列表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396" name="页脚占位符 15"/>
          <p:cNvSpPr>
            <a:spLocks noGrp="1"/>
          </p:cNvSpPr>
          <p:nvPr>
            <p:ph type="ftr" sz="quarter" idx="11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2795" y="1554480"/>
            <a:ext cx="2064385" cy="4481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30" y="1553845"/>
            <a:ext cx="2234565" cy="4481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1554480"/>
            <a:ext cx="2167255" cy="44818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43100" y="1554480"/>
            <a:ext cx="2114550" cy="4481830"/>
          </a:xfrm>
          <a:prstGeom prst="rect">
            <a:avLst/>
          </a:prstGeom>
        </p:spPr>
      </p:pic>
      <p:sp>
        <p:nvSpPr>
          <p:cNvPr id="17412" name="标题 1"/>
          <p:cNvSpPr>
            <a:spLocks noGrp="1"/>
          </p:cNvSpPr>
          <p:nvPr/>
        </p:nvSpPr>
        <p:spPr>
          <a:xfrm>
            <a:off x="509588" y="666750"/>
            <a:ext cx="4557712" cy="3714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七、</a:t>
            </a:r>
            <a:r>
              <a:rPr 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小程序 </a:t>
            </a:r>
            <a:r>
              <a:rPr lang="en-US" altLang="zh-CN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预约服务</a:t>
            </a:r>
            <a:endParaRPr lang="zh-CN" altLang="en-US" sz="2000" b="1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822325" y="1554480"/>
            <a:ext cx="1823085" cy="410845"/>
          </a:xfrm>
          <a:prstGeom prst="wedgeRectCallout">
            <a:avLst>
              <a:gd name="adj1" fmla="val 39459"/>
              <a:gd name="adj2" fmla="val 75462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、预约服务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标注 11"/>
          <p:cNvSpPr/>
          <p:nvPr/>
        </p:nvSpPr>
        <p:spPr>
          <a:xfrm flipH="1">
            <a:off x="9354820" y="1207770"/>
            <a:ext cx="1945005" cy="401955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、提交预约后自动跳转订单界面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5" name="灯片编号占位符 14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</a:fld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416" name="页脚占位符 1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charset="-122"/>
              </a:rPr>
              <a:t>copyright by xwork</a:t>
            </a:r>
            <a:endParaRPr lang="zh-CN" altLang="en-US" sz="1000">
              <a:solidFill>
                <a:schemeClr val="bg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3471545" y="4986020"/>
            <a:ext cx="2574290" cy="456565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、选择对应服务即可查看服务详情</a:t>
            </a:r>
            <a:endParaRPr lang="en-US" altLang="zh-CN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5669915" y="2549525"/>
            <a:ext cx="1729740" cy="339090"/>
          </a:xfrm>
          <a:prstGeom prst="wedgeRectCallout">
            <a:avLst>
              <a:gd name="adj1" fmla="val 33217"/>
              <a:gd name="adj2" fmla="val 99650"/>
            </a:avLst>
          </a:prstGeom>
          <a:solidFill>
            <a:srgbClr val="2F5597">
              <a:alpha val="75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b="1" strike="noStrike" noProof="1">
                <a:latin typeface="微软雅黑" panose="020B0503020204020204" charset="-122"/>
                <a:ea typeface="微软雅黑" panose="020B0503020204020204" charset="-122"/>
              </a:rPr>
              <a:t>、完善预约信息</a:t>
            </a:r>
            <a:endParaRPr lang="zh-CN" altLang="en-US" sz="1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REFSHAPE" val="871608284"/>
</p:tagLst>
</file>

<file path=ppt/tags/tag3.xml><?xml version="1.0" encoding="utf-8"?>
<p:tagLst xmlns:p="http://schemas.openxmlformats.org/presentationml/2006/main">
  <p:tag name="REFSHAPE" val="872592140"/>
  <p:tag name="KSO_WM_UNIT_PLACING_PICTURE_USER_VIEWPORT" val="{&quot;height&quot;:7142,&quot;width&quot;:3330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997</Words>
  <Application>WPS 演示</Application>
  <PresentationFormat/>
  <Paragraphs>162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Arial Unicode MS</vt:lpstr>
      <vt:lpstr>Calibri</vt:lpstr>
      <vt:lpstr>黑体</vt:lpstr>
      <vt:lpstr>默认设计模板</vt:lpstr>
      <vt:lpstr>1_默认设计模板</vt:lpstr>
      <vt:lpstr>2_默认设计模板</vt:lpstr>
      <vt:lpstr>3_默认设计模板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49094</dc:creator>
  <cp:lastModifiedBy>吴丹</cp:lastModifiedBy>
  <cp:revision>31</cp:revision>
  <dcterms:created xsi:type="dcterms:W3CDTF">2019-12-27T04:09:29Z</dcterms:created>
  <dcterms:modified xsi:type="dcterms:W3CDTF">2020-01-14T10:08:04Z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